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Lobster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font" Target="fonts/Lobst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623408" y="686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highlight>
                  <a:srgbClr val="F4CCCC"/>
                </a:highlight>
                <a:latin typeface="Lobster"/>
                <a:ea typeface="Lobster"/>
                <a:cs typeface="Lobster"/>
                <a:sym typeface="Lobster"/>
              </a:rPr>
              <a:t>China</a:t>
            </a:r>
            <a:endParaRPr sz="7200">
              <a:highlight>
                <a:srgbClr val="F4CCCC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509975" y="3020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0000"/>
                </a:highlight>
                <a:latin typeface="Lobster"/>
                <a:ea typeface="Lobster"/>
                <a:cs typeface="Lobster"/>
                <a:sym typeface="Lobster"/>
              </a:rPr>
              <a:t>Karina Rangel</a:t>
            </a:r>
            <a:endParaRPr>
              <a:highlight>
                <a:srgbClr val="000000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Fu sheng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251875" y="1017725"/>
            <a:ext cx="4599900" cy="32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Who; Wang wei (portrait painter and Poet)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What: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When/where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An 8th century CE portrait of the 3rd-2nd century BCE Confucian scholar Fu Sheng,Osaka city Museum of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fine arts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, Japan.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Why:Many 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artworks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were 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revolved around religion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and 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making portraits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What: Jagged edges shown as texture. Emphasizing in 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what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he is doing rather than how 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he looks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450" y="1170125"/>
            <a:ext cx="3571674" cy="32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 Chinese Art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❖"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Chinese art is  reflected by their dynasty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➢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Shang Dynasty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➢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Zhou Dynasty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➢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Han Dynasty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➢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Tang dynasty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➢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Many more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246750"/>
            <a:ext cx="85206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Shang(1600-1050 BCE)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 and Zhou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dynasty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 (1046-256 BCE)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❖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This time period is known as the bronze age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❖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Maturity of civilization and development of urbanization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❖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Early rituals amdein bronze, rituals were important part of social function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❖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Along the Yellow River present day Henan province  emerged as the most advanced location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bster"/>
              <a:buChar char="❖"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Zhou took over during the bronze age weapons were made designs were created , jade,Taotie 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 Taotie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882825" y="1240850"/>
            <a:ext cx="38334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Who: Workers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What: Bronze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vessels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Where/when: During Shang dynasty china not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specifically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stated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Why:Seen as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a monstrous mask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that was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protective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and symbolic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representation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of nature forces.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Qualities: Has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balance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.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Green Color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repetitive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patterns.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7629" l="0" r="0" t="0"/>
          <a:stretch/>
        </p:blipFill>
        <p:spPr>
          <a:xfrm>
            <a:off x="992025" y="1437300"/>
            <a:ext cx="2266125" cy="26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Han dynasty</a:t>
            </a:r>
            <a:r>
              <a:rPr lang="en" sz="36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(206 BCE–220 CE)</a:t>
            </a: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 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Characterized</a:t>
            </a: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by representing everyday life and stories from history and mythology.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Calligraphy  could be used  in engraved surfaces such as bronze and stone 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They used animal hair brushes  and ink that was mixed of compressed pine carbon and thinner glue.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Produced flamboyant characters and writing skills were essential to be taken serious.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Painting : Popularity of paintings was due to the accumulation of wealth 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Portraits of the wealthy became common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Also early nature paintings 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8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 Han Jade Burial Site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63675" y="1186475"/>
            <a:ext cx="3954000" cy="3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Who: unknown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What:  made from hundred of rectangle shapes of jade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stitched together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with gold and silver.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When/Where: Han dynasty (2nd century BCE - 2 century CE)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Why:Used to encase the body of deceased royalty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Artistic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Qualities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: Is a3d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object that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has repetitive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pattern, texture must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be hard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675" y="1537725"/>
            <a:ext cx="4228500" cy="28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Han Women, </a:t>
            </a: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Dahuting</a:t>
            </a: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 Tomb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84450" y="1539525"/>
            <a:ext cx="4395300" cy="27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Who:unknown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What:Ink tomb wall to paint on and brush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Where/When: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two women. 25-220 CE. Zhengzhou, Henan province, China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Why: Portrait of the two women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❖"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What: Unity and has color shades of back and some vibrant colors. 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625" y="1539525"/>
            <a:ext cx="3907674" cy="25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Tang Dynasty (618-906 C.E)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During  the reign of Emperor Xuanzong the classical period of arts began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New techniques  a wider range of colors and a greater appreciation of art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Painting two objectives were to capture people and landscapes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Sculptures were mainly focus on Buddha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Many of the sculptures and paintings were destroyed  during the persecution of Bufdjidts and monastariesbfuting the reign of Wuzkng of Tang ( 840-846 C.E)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Buddhists sculptures longmen caves.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122800" y="1191951"/>
            <a:ext cx="3672000" cy="30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Who:unknown 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Materials: stone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Where: Fengxian temple near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Fengxian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China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When: 675CE  17.4 meters tall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Why: Represents a Buddhist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heavenly king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and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demon guardian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❖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Qualities: It is a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sculpture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that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emphasizes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the two people as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well as unity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75" y="1428264"/>
            <a:ext cx="3735849" cy="27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