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Baroque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1600-1750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6838863" y="4290007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Kevin Aranda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r>
              <a:rPr lang="en"/>
              <a:t>baroque?</a:t>
            </a:r>
            <a:endParaRPr/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389600"/>
            <a:ext cx="3324600" cy="37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1590-1720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embraced</a:t>
            </a:r>
            <a:r>
              <a:rPr lang="en"/>
              <a:t> painting,sculptures, and architecture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characterized by drama, rich, deep colour, and intense light and dark shadows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encouraged by the Catholic Church, which decided that the arts should communicate religious themes and direct emotional involvement in response to the Protestant Reformation</a:t>
            </a:r>
            <a:endParaRPr/>
          </a:p>
          <a:p>
            <a: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Protestant Reformation was a major 16th century European movement aimed initially at reforming the beliefs and practices of the Roman Catholic Church.</a:t>
            </a: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1734" y="1064921"/>
            <a:ext cx="3200046" cy="375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 Crucified</a:t>
            </a:r>
            <a:endParaRPr/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42710" y="13113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Made by </a:t>
            </a:r>
            <a:r>
              <a:rPr lang="en"/>
              <a:t>Diego</a:t>
            </a:r>
            <a:r>
              <a:rPr lang="en"/>
              <a:t> </a:t>
            </a:r>
            <a:r>
              <a:rPr lang="en"/>
              <a:t>Velázquez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1632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Painted oil on canvas 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Measures 249 x 170 cm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Owned by the museo el Prado 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Shows color, texture and value</a:t>
            </a:r>
            <a:endParaRPr/>
          </a:p>
          <a:p>
            <a: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The significance is that it shows Jesus dying for our sins and is trying to influence you to follow the Roman Catholic Church</a:t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9235" y="555594"/>
            <a:ext cx="2808000" cy="4128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Death of the </a:t>
            </a:r>
            <a:r>
              <a:rPr lang="en"/>
              <a:t>Virgin </a:t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Made by Caravaggio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1606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Oil on canvas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369 x 245 cm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Shows texture and value </a:t>
            </a:r>
            <a:endParaRPr/>
          </a:p>
          <a:p>
            <a: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The significance is the death of the Virgin Mary and conveys to the religious value that this painting has. It was sold to Charles I of England in 1627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0813" y="304800"/>
            <a:ext cx="367741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Apollo and Daphne</a:t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150510" y="1311306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Made by Gian Lorenzo </a:t>
            </a:r>
            <a:r>
              <a:rPr lang="en"/>
              <a:t>Bernini 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1622-1625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Made of marble 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243 cm height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Shows details and texture</a:t>
            </a:r>
            <a:endParaRPr/>
          </a:p>
          <a:p>
            <a: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the work depicts the climax of the story of Daphne and Phoebus in Ovid's Metamorphoses.</a:t>
            </a: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2861" y="313163"/>
            <a:ext cx="3088925" cy="451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Elevation of the Cross</a:t>
            </a:r>
            <a:endParaRPr/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183990" y="13113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Made by Peter Paul Rubens 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1610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Oil on </a:t>
            </a:r>
            <a:r>
              <a:rPr lang="en"/>
              <a:t>canvas 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Located in the Cathedral of Our Lady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Shows harmony and emphasis </a:t>
            </a:r>
            <a:endParaRPr/>
          </a:p>
          <a:p>
            <a: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The significance is an important religious event in the Bible </a:t>
            </a: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1700" y="832400"/>
            <a:ext cx="4765100" cy="347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Chair of Saint Peter 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Made by Gian Lorenzo Bernini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Created in 1666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Sculpture </a:t>
            </a:r>
            <a:r>
              <a:rPr lang="en"/>
              <a:t>made out of Gilt Bronze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Located at Saint Peter’s Basilica, Vatican City </a:t>
            </a:r>
            <a:endParaRPr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Shows emphasis and value</a:t>
            </a:r>
            <a:endParaRPr/>
          </a:p>
          <a:p>
            <a: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The significance is that is a relic from the Catholic religion</a:t>
            </a: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6442" y="982048"/>
            <a:ext cx="5232363" cy="317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311708" y="817876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Thank You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